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79" r:id="rId3"/>
    <p:sldId id="280" r:id="rId4"/>
    <p:sldId id="281" r:id="rId5"/>
    <p:sldId id="257" r:id="rId6"/>
    <p:sldId id="258" r:id="rId7"/>
    <p:sldId id="276" r:id="rId8"/>
    <p:sldId id="277" r:id="rId9"/>
    <p:sldId id="27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7" d="100"/>
          <a:sy n="157" d="100"/>
        </p:scale>
        <p:origin x="39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E70935-5D85-44ED-911F-251310421CBF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BCFCCC-28DF-4079-95E1-0D95BDC31E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1498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https://youtu.be/6IAkYpmA1DQ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i="0" dirty="0">
                <a:effectLst/>
                <a:latin typeface="Roboto" pitchFamily="2" charset="0"/>
              </a:rPr>
              <a:t>How I2C Communication Works and How To Use It with Arduino</a:t>
            </a:r>
          </a:p>
          <a:p>
            <a:r>
              <a:rPr lang="en-US" dirty="0"/>
              <a:t>How to Mechatronics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790AC-7434-4A8A-A5F7-7B876A47158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8573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https://youtu.be/6IAkYpmA1DQ?t=116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790AC-7434-4A8A-A5F7-7B876A47158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655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https://electronics.stackexchange.com/questions/29037/tradeoffs-when-considering-spi-or-i2c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790AC-7434-4A8A-A5F7-7B876A47158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398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https://youtu.be/iKDeJi2VBNo?si=ctX-JMHOFuZ8NUPL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0790AC-7434-4A8A-A5F7-7B876A47158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9300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BC247-DB86-9095-26AE-23A8603FA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D39D4B-CE43-4C8F-17AF-36D7DFDD13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264479-E77F-D997-7259-EE1547757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C9892E-A281-ECA7-A5D3-0C8EC47EE2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34E539-EEED-C629-76BB-4EEFE1ACF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2568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1F343-B779-BCB4-0FA7-0E3CA04A5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3CED4D7-A95C-16E5-D8CC-6BB3FC50A9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5679B3-3A8C-B8CD-E540-6DA952D01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4B898-46CB-8D5F-96D2-61FA851FD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1F749-E52C-18AB-81EA-4F6791897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4047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BE72E5-7808-67A4-7173-037666A6DCB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F7EA9E8-EBBD-987F-CBDE-DF7CE64386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0B800E-4BCC-531D-47D2-7E1B31009C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68E847-989C-90C6-3DAB-C5B40D42C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C31D9B-8CA3-028B-F49D-E4A37FA97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610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11D63-F35F-4C80-3B68-B4BD73B0C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EDC454-D4A8-BF9F-2DA7-6E5D87847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D85454-07C0-BB94-E4F6-B725AC958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0A824-E7C4-34C4-0E6C-32453ED1A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922B5-2B37-36B9-30FC-9EC7721B5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837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AA3C6-EDD3-574C-6F80-B0F9B50632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96ABE7-D232-7CA6-59FB-B4F84F3A2D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E9C26D-D25D-2859-642E-BCB3AA3053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2B4139-E714-B0EF-0FA2-F44BF2BE9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9B8C87-91C1-10F6-0B36-6F1EBD78C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4173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173EC-C432-7AA3-88DE-7D08FBB60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FF6F0F-0E96-70D4-080B-0709B807DF2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4BF174-FFD5-1EF6-F8B1-20F67B0F6C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A2B077-3327-4FDF-A9B3-F02BCAFF3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C4A248E-CF8C-634D-9DB6-B37541D2D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024928-1E07-A3BE-91C8-05A825507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2969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2E5EEF-78D5-B152-7B36-6E9518609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F2E97F-5493-C44D-5950-404DA1DF1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AC63FE-A0F9-1719-03AD-38D236EBB8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53094ED-6A21-D512-77AE-5995276526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2B44B31-D792-A8BF-49BC-5787655CD4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C4997E-8B20-34D2-70A7-0EB48D9899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CC81F8A-709C-6090-3F93-1993169538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F02455A-DDEF-D21A-86AF-E163A9078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573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BCCB0F-F78F-F948-34D9-D0B7FB171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FA41296-3329-0C65-298B-187A8B0885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2DA6B87-F1A5-C8A6-041A-589880E835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420978-0C73-3FBF-1EFD-5D01768D1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279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136294-6DAA-4D4A-815F-72ED37ACE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E234AF-9683-A096-165C-A3B5F735D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7F44B3-F013-DCB0-4E31-8530201B9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184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45C11-045D-84A1-BF33-949DC5C0B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CABDE-DD37-BCB2-63C6-FB223E90B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7AE0C0-BE8B-D385-95C3-ADDAC51DE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7C9D6F-3D65-E6A5-577C-0B7E01226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9620C5-4A6E-DA58-E3F5-A133A5373C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F00AEB-21AE-EAA7-9626-AE5A1EAEF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883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E016B-8FBF-FF5F-EA00-EF68AFCCC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6BF18D-B23E-7AF5-4E7C-C8E97BB0F6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7C12EF-E6D4-1A34-5D17-E900405F9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A404A0-DDBE-510B-8567-B28646479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14637-8D3E-5BBA-18AF-A93425F6E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647E95-F2E6-1DD5-180E-9FE084639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18500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107118-B636-4067-9E1A-3D3B6F49CB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1AFF09-B63C-E4C8-CCD7-158888DA72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6DB71B-AAC6-8E09-6D1F-BDA90CA80D1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B88430-38DB-43DD-A74B-74F159E81E57}" type="datetimeFigureOut">
              <a:rPr lang="en-US" smtClean="0"/>
              <a:t>4/22/2024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49472B-0BA1-75D7-401D-3A3E09E905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767FB-3307-630C-2D1D-7BA9CCAFC9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9582021-C5D0-4F41-B45B-37999F2074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911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youtu.be/6IAkYpmA1DQ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D72D3-B941-7D89-721E-7C21828653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Communication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D6E00A-6B18-DAA3-E820-EAB3AD5EF9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/>
              <a:t>UART, i2c, SPI</a:t>
            </a:r>
          </a:p>
        </p:txBody>
      </p:sp>
    </p:spTree>
    <p:extLst>
      <p:ext uri="{BB962C8B-B14F-4D97-AF65-F5344CB8AC3E}">
        <p14:creationId xmlns:p14="http://schemas.microsoft.com/office/powerpoint/2010/main" val="1900133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D4EAC6-0573-DD5E-681B-3B80728FD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2006" y="574340"/>
            <a:ext cx="7607988" cy="564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70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30BA24E-CED4-E9B8-768C-6CC31D0FF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105" y="0"/>
            <a:ext cx="845378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1993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6BBE463-0B60-4632-AFCC-84045B1857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88" y="347663"/>
            <a:ext cx="7516222" cy="43850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6C4A28-573A-450A-97A9-6B9180AA1951}"/>
              </a:ext>
            </a:extLst>
          </p:cNvPr>
          <p:cNvSpPr txBox="1"/>
          <p:nvPr/>
        </p:nvSpPr>
        <p:spPr>
          <a:xfrm>
            <a:off x="1190846" y="4976037"/>
            <a:ext cx="36044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 a diagram like:</a:t>
            </a:r>
          </a:p>
          <a:p>
            <a:r>
              <a:rPr lang="en-US" dirty="0">
                <a:hlinkClick r:id="rId4"/>
              </a:rPr>
              <a:t>https://youtu.be/6IAkYpmA1DQ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18448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E0932D2-2B3B-4CA4-8701-C41BFA4D94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4387" y="347662"/>
            <a:ext cx="10563225" cy="6162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7733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8390DD8-9355-4638-BA0A-C8FE50380F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586"/>
            <a:ext cx="12192000" cy="6816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4627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BD02CA8-695E-FB00-F255-2F4E9C94EE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3861" y="0"/>
            <a:ext cx="834427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370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A1FF4F3-AC81-CD2F-0502-6B2BD7ECA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45" y="561008"/>
            <a:ext cx="6804682" cy="525007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9031F8-3C5A-37A2-FA25-654D171D0A5D}"/>
              </a:ext>
            </a:extLst>
          </p:cNvPr>
          <p:cNvSpPr txBox="1"/>
          <p:nvPr/>
        </p:nvSpPr>
        <p:spPr>
          <a:xfrm>
            <a:off x="7513981" y="742122"/>
            <a:ext cx="444831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Differences</a:t>
            </a:r>
            <a:endParaRPr lang="en-US" b="1" dirty="0"/>
          </a:p>
          <a:p>
            <a:r>
              <a:rPr lang="en-US" dirty="0"/>
              <a:t>i2c is </a:t>
            </a:r>
            <a:r>
              <a:rPr lang="en-US" b="1" dirty="0"/>
              <a:t>half duplex </a:t>
            </a:r>
            <a:r>
              <a:rPr lang="en-US" dirty="0"/>
              <a:t>communication</a:t>
            </a:r>
          </a:p>
          <a:p>
            <a:r>
              <a:rPr lang="en-US" dirty="0"/>
              <a:t>SPI is </a:t>
            </a:r>
            <a:r>
              <a:rPr lang="en-US" b="1" dirty="0"/>
              <a:t>full duplex</a:t>
            </a:r>
          </a:p>
          <a:p>
            <a:endParaRPr lang="en-US" dirty="0"/>
          </a:p>
          <a:p>
            <a:r>
              <a:rPr lang="en-US" dirty="0"/>
              <a:t>i2c supports </a:t>
            </a:r>
            <a:r>
              <a:rPr lang="en-US" b="1" dirty="0"/>
              <a:t>multi-master</a:t>
            </a:r>
            <a:r>
              <a:rPr lang="en-US" dirty="0"/>
              <a:t> &amp; slave</a:t>
            </a:r>
          </a:p>
          <a:p>
            <a:r>
              <a:rPr lang="en-US" dirty="0"/>
              <a:t>SPI supports single master</a:t>
            </a:r>
          </a:p>
          <a:p>
            <a:endParaRPr lang="en-US" dirty="0"/>
          </a:p>
          <a:p>
            <a:r>
              <a:rPr lang="en-US" dirty="0"/>
              <a:t>i2c is a </a:t>
            </a:r>
            <a:r>
              <a:rPr lang="en-US" b="1" dirty="0"/>
              <a:t>two-wire</a:t>
            </a:r>
            <a:r>
              <a:rPr lang="en-US" dirty="0"/>
              <a:t> protocol: data + clock</a:t>
            </a:r>
          </a:p>
          <a:p>
            <a:r>
              <a:rPr lang="en-US" dirty="0"/>
              <a:t>SPI is a </a:t>
            </a:r>
            <a:r>
              <a:rPr lang="en-US" b="1" dirty="0"/>
              <a:t>four-wire</a:t>
            </a:r>
            <a:r>
              <a:rPr lang="en-US" dirty="0"/>
              <a:t> protocol</a:t>
            </a:r>
          </a:p>
          <a:p>
            <a:endParaRPr lang="en-US" dirty="0"/>
          </a:p>
          <a:p>
            <a:r>
              <a:rPr lang="en-US" dirty="0"/>
              <a:t>i2c supports </a:t>
            </a:r>
            <a:r>
              <a:rPr lang="en-US" b="1" dirty="0"/>
              <a:t>clock stretching</a:t>
            </a:r>
          </a:p>
          <a:p>
            <a:endParaRPr lang="en-US" b="1" dirty="0"/>
          </a:p>
          <a:p>
            <a:r>
              <a:rPr lang="en-US" dirty="0"/>
              <a:t>i2c is slower than SPI</a:t>
            </a:r>
          </a:p>
          <a:p>
            <a:endParaRPr lang="en-US" dirty="0"/>
          </a:p>
          <a:p>
            <a:r>
              <a:rPr lang="en-US" dirty="0"/>
              <a:t>i2c has extra overhead start and stop bits</a:t>
            </a:r>
          </a:p>
          <a:p>
            <a:endParaRPr lang="en-US" dirty="0"/>
          </a:p>
          <a:p>
            <a:r>
              <a:rPr lang="en-US" dirty="0"/>
              <a:t>i2c has an ack bit after every byte of transfer</a:t>
            </a:r>
          </a:p>
        </p:txBody>
      </p:sp>
    </p:spTree>
    <p:extLst>
      <p:ext uri="{BB962C8B-B14F-4D97-AF65-F5344CB8AC3E}">
        <p14:creationId xmlns:p14="http://schemas.microsoft.com/office/powerpoint/2010/main" val="23419900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64AB8B-71A4-5728-9FEE-A04802463E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307" y="0"/>
            <a:ext cx="1060138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033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</Words>
  <Application>Microsoft Office PowerPoint</Application>
  <PresentationFormat>Widescreen</PresentationFormat>
  <Paragraphs>32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Roboto</vt:lpstr>
      <vt:lpstr>Office Theme</vt:lpstr>
      <vt:lpstr>Communication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</dc:title>
  <dc:creator>JON E. FROEHLICH</dc:creator>
  <cp:lastModifiedBy>JON E. FROEHLICH</cp:lastModifiedBy>
  <cp:revision>1</cp:revision>
  <dcterms:created xsi:type="dcterms:W3CDTF">2024-04-22T16:21:31Z</dcterms:created>
  <dcterms:modified xsi:type="dcterms:W3CDTF">2024-04-22T16:21:49Z</dcterms:modified>
</cp:coreProperties>
</file>

<file path=docProps/thumbnail.jpeg>
</file>